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2E9571-8662-477B-9A61-C0FBE45C5394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18FABF-B12C-401E-A43A-36CC3626234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6B1A-472E-4352-9696-EF1C377C1B34}" type="slidenum">
              <a:rPr lang="ar-SA" smtClean="0">
                <a:solidFill>
                  <a:prstClr val="black"/>
                </a:solidFill>
              </a:rPr>
              <a:pPr/>
              <a:t>2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6B1A-472E-4352-9696-EF1C377C1B34}" type="slidenum">
              <a:rPr lang="ar-SA" smtClean="0">
                <a:solidFill>
                  <a:prstClr val="black"/>
                </a:solidFill>
              </a:rPr>
              <a:pPr/>
              <a:t>4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24/12/34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24/12/34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24/12/34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24/12/34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24/12/34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24/12/34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24/12/34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24/12/34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24/12/34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24/12/34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24/12/34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10/28/2013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10/28/2013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10/28/2013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10/28/2013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10/28/2013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10/28/2013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10/28/2013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10/28/2013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10/28/2013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10/28/2013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10/28/2013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C72-6E8D-4D41-BB15-117257020C27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EC72-6E8D-4D41-BB15-117257020C27}" type="datetimeFigureOut">
              <a:rPr lang="ar-SA" smtClean="0"/>
              <a:pPr/>
              <a:t>24/12/34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3145-E4F6-4B32-9FCF-E683724CB21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EC72-6E8D-4D41-BB15-117257020C2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24/12/34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3145-E4F6-4B32-9FCF-E683724CB21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11181437-A91B-4658-987B-EA8F20FF1D5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rtl="0"/>
              <a:t>10/28/2013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DB5B08A1-1E32-4847-A3A3-7485F70C93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rtl="0"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rtl="0"/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2591617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/>
              <a:t>Microfacies lecture - 5</a:t>
            </a:r>
            <a:endParaRPr lang="ar-SA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51520" y="476672"/>
            <a:ext cx="8568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9512" y="260648"/>
            <a:ext cx="8784976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l"/>
            <a:endParaRPr lang="ar-SA" sz="21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l"/>
            <a:endParaRPr lang="ar-SA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3528" y="332656"/>
            <a:ext cx="8424936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Headline Of Microfacies Course</a:t>
            </a: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l"/>
            <a:r>
              <a:rPr lang="en-US" sz="2800" b="1" dirty="0" smtClean="0">
                <a:solidFill>
                  <a:prstClr val="black"/>
                </a:solidFill>
              </a:rPr>
              <a:t>1- preface</a:t>
            </a:r>
          </a:p>
          <a:p>
            <a:pPr algn="l"/>
            <a:r>
              <a:rPr lang="en-US" sz="2800" b="1" dirty="0" smtClean="0">
                <a:solidFill>
                  <a:prstClr val="black"/>
                </a:solidFill>
              </a:rPr>
              <a:t>2- </a:t>
            </a:r>
          </a:p>
          <a:p>
            <a:pPr algn="l"/>
            <a:r>
              <a:rPr lang="en-US" sz="28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307183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Diagenessis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Procces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3528" y="332656"/>
            <a:ext cx="8424936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Headline Of Microfacies Course</a:t>
            </a: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l"/>
            <a:r>
              <a:rPr lang="en-US" sz="2800" b="1" dirty="0" smtClean="0">
                <a:solidFill>
                  <a:prstClr val="black"/>
                </a:solidFill>
              </a:rPr>
              <a:t>1- preface</a:t>
            </a:r>
          </a:p>
          <a:p>
            <a:pPr algn="l"/>
            <a:r>
              <a:rPr lang="en-US" sz="2800" b="1" dirty="0" smtClean="0">
                <a:solidFill>
                  <a:prstClr val="black"/>
                </a:solidFill>
              </a:rPr>
              <a:t>2- </a:t>
            </a:r>
          </a:p>
          <a:p>
            <a:pPr algn="l"/>
            <a:r>
              <a:rPr lang="en-US" sz="28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:\Picture\Picture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6" y="-1142998"/>
            <a:ext cx="6858003" cy="914400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G:\Picture\Picture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:\Picture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G:\Picture\Picture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2060848"/>
            <a:ext cx="8784976" cy="22159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13800" b="1" dirty="0" smtClean="0">
                <a:solidFill>
                  <a:srgbClr val="FFFF00"/>
                </a:solidFill>
              </a:rPr>
              <a:t>Questions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ar-SA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27</Words>
  <Application>Microsoft Office PowerPoint</Application>
  <PresentationFormat>عرض على الشاشة (3:4)‏</PresentationFormat>
  <Paragraphs>24</Paragraphs>
  <Slides>11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3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سمة Office</vt:lpstr>
      <vt:lpstr>1_سمة Office</vt:lpstr>
      <vt:lpstr>تدفق</vt:lpstr>
      <vt:lpstr>الشريحة 1</vt:lpstr>
      <vt:lpstr>الشريحة 2</vt:lpstr>
      <vt:lpstr>Diagenessis Procces 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MAZIN</dc:creator>
  <cp:lastModifiedBy>MAZIN</cp:lastModifiedBy>
  <cp:revision>21</cp:revision>
  <dcterms:created xsi:type="dcterms:W3CDTF">2013-09-30T19:51:24Z</dcterms:created>
  <dcterms:modified xsi:type="dcterms:W3CDTF">2013-10-28T19:48:30Z</dcterms:modified>
</cp:coreProperties>
</file>